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79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1275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E7E6E6"/>
                </a:solidFill>
                <a:latin typeface="Arial"/>
                <a:cs typeface="Arial"/>
              </a:rPr>
              <a:t>Tiago </a:t>
            </a:r>
            <a:r>
              <a:rPr sz="1800" spc="-55" dirty="0">
                <a:solidFill>
                  <a:srgbClr val="E7E6E6"/>
                </a:solidFill>
                <a:latin typeface="Arial"/>
                <a:cs typeface="Arial"/>
              </a:rPr>
              <a:t>Flores  </a:t>
            </a:r>
            <a:r>
              <a:rPr sz="1800" spc="75" dirty="0">
                <a:solidFill>
                  <a:srgbClr val="E7E6E6"/>
                </a:solidFill>
                <a:latin typeface="Arial"/>
                <a:cs typeface="Arial"/>
              </a:rPr>
              <a:t>202</a:t>
            </a:r>
            <a:r>
              <a:rPr sz="1800" spc="80" dirty="0">
                <a:solidFill>
                  <a:srgbClr val="E7E6E6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Arial"/>
                <a:cs typeface="Arial"/>
              </a:rPr>
              <a:t>10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lang="en-US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https://github.com/Dongnguyen411/My_code/blob/25233da62452a2327ec1ebc445b53f0cef4d13ed/Data%20Collection%20with%20Web%20Scraping.ipynb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</a:t>
            </a:r>
            <a:r>
              <a:rPr lang="en-US" sz="1400" spc="-1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code</a:t>
            </a:r>
            <a:r>
              <a:rPr lang="en-US" sz="1400" spc="-5" dirty="0">
                <a:latin typeface="Carlito"/>
                <a:cs typeface="Carlito"/>
              </a:rPr>
              <a:t>: https://github.com/Dongnguyen411/My_code/blob/25233da62452a2327ec1ebc445b53f0cef4d13ed/Data%20Wrangling.ipynb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3" y="5929629"/>
            <a:ext cx="936180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1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https://github.com/Dongnguyen411/My_code/blob/25233da62452a2327ec1ebc445b53f0cef4d13ed/EDA%20with%20Data%20Visualization.ipynb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432898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 dirty="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sz="1400" spc="14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lang="en-US"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https://github.com/Dongnguyen411/My_code/blob/25233da62452a2327ec1ebc445b53f0cef4d13ed/EDA.ipynb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6" y="4953000"/>
            <a:ext cx="10512743" cy="57220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https://github.com/Dongnguyen411/My_code/blob/25233da62452a2327ec1ebc445b53f0cef4d13ed/Interactive%20Visual%20Analytics%20with%20Folium%20lab.ipynb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US"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https://github.com/Dongnguyen411/My_code/blob/25233da62452a2327ec1ebc445b53f0cef4d13ed/spacex_dash_app.py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99714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https://github.com/Dongnguyen411/My_code/blob/25233da62452a2327ec1ebc445b53f0cef4d13ed/Machine%20Learning%20Prediction.ipynb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lang="en-US" sz="1800" spc="-17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lang="en-US"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US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https://github.com/Dongnguyen411/My_code/blob/25233da62452a2327ec1ebc445b53f0cef4d13ed/Data%20Collection%20API.ipynb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2537</Words>
  <Application>Microsoft Office PowerPoint</Application>
  <PresentationFormat>Widescreen</PresentationFormat>
  <Paragraphs>403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Nguyen Van Dong</cp:lastModifiedBy>
  <cp:revision>1</cp:revision>
  <dcterms:created xsi:type="dcterms:W3CDTF">2022-06-04T18:19:56Z</dcterms:created>
  <dcterms:modified xsi:type="dcterms:W3CDTF">2022-06-04T18:25:26Z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2022-06-04T00:00:00Z</vt:filetime>
  </property>
</Properties>
</file>